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58" r:id="rId2"/>
  </p:sldMasterIdLst>
  <p:notesMasterIdLst>
    <p:notesMasterId r:id="rId9"/>
  </p:notesMasterIdLst>
  <p:sldIdLst>
    <p:sldId id="256" r:id="rId3"/>
    <p:sldId id="259" r:id="rId4"/>
    <p:sldId id="261" r:id="rId5"/>
    <p:sldId id="262" r:id="rId6"/>
    <p:sldId id="258" r:id="rId7"/>
    <p:sldId id="263" r:id="rId8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6" autoAdjust="0"/>
    <p:restoredTop sz="90929"/>
  </p:normalViewPr>
  <p:slideViewPr>
    <p:cSldViewPr>
      <p:cViewPr varScale="1">
        <p:scale>
          <a:sx n="78" d="100"/>
          <a:sy n="78" d="100"/>
        </p:scale>
        <p:origin x="168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1EB41190-1323-4543-967D-7EA3F688B94B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677E1716-373A-4802-9766-1FB220594D8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725065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779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5856062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241909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23486968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3457602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0" y="0"/>
            <a:ext cx="9142413" cy="5141913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pitchFamily="2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1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6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29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6"/>
                <a:ext cx="5758" cy="32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4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8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7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2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9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077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2 w 305"/>
                    <a:gd name="T1" fmla="*/ 427 h 426"/>
                    <a:gd name="T2" fmla="*/ 306 w 305"/>
                    <a:gd name="T3" fmla="*/ 427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2 w 305"/>
                    <a:gd name="T9" fmla="*/ 427 h 426"/>
                    <a:gd name="T10" fmla="*/ 282 w 305"/>
                    <a:gd name="T11" fmla="*/ 427 h 426"/>
                    <a:gd name="T12" fmla="*/ 282 w 305"/>
                    <a:gd name="T13" fmla="*/ 427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8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7 h 486"/>
                    <a:gd name="T2" fmla="*/ 48 w 347"/>
                    <a:gd name="T3" fmla="*/ 487 h 486"/>
                    <a:gd name="T4" fmla="*/ 348 w 347"/>
                    <a:gd name="T5" fmla="*/ 72 h 486"/>
                    <a:gd name="T6" fmla="*/ 348 w 347"/>
                    <a:gd name="T7" fmla="*/ 0 h 486"/>
                    <a:gd name="T8" fmla="*/ 0 w 347"/>
                    <a:gd name="T9" fmla="*/ 487 h 486"/>
                    <a:gd name="T10" fmla="*/ 24 w 347"/>
                    <a:gd name="T11" fmla="*/ 487 h 486"/>
                    <a:gd name="T12" fmla="*/ 24 w 347"/>
                    <a:gd name="T13" fmla="*/ 487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pitchFamily="2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1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2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3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7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pitchFamily="2" charset="-122"/>
                </a:endParaRPr>
              </a:p>
            </p:txBody>
          </p:sp>
          <p:sp>
            <p:nvSpPr>
              <p:cNvPr id="1065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6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7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5" y="4765675"/>
            <a:ext cx="2606675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4" r:id="rId1"/>
    <p:sldLayoutId id="2147483783" r:id="rId2"/>
    <p:sldLayoutId id="2147483785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8537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6" r:id="rId1"/>
    <p:sldLayoutId id="2147483787" r:id="rId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0" y="57150"/>
            <a:ext cx="914400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800" b="1" dirty="0">
                <a:effectLst/>
                <a:latin typeface="Arial Narrow" pitchFamily="34" charset="0"/>
                <a:ea typeface="新細明體" pitchFamily="18" charset="-120"/>
              </a:rPr>
              <a:t>H617</a:t>
            </a:r>
            <a:r>
              <a:rPr lang="en-US" altLang="zh-CN" sz="2400" b="1" dirty="0">
                <a:effectLst/>
                <a:latin typeface="Times New Roman" pitchFamily="18" charset="0"/>
                <a:ea typeface="標楷體" pitchFamily="65" charset="-120"/>
              </a:rPr>
              <a:t>  </a:t>
            </a:r>
            <a:r>
              <a:rPr lang="en-US" altLang="en-US" sz="2600" b="1" dirty="0" err="1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你心有空處為主嗎</a:t>
            </a:r>
            <a:r>
              <a:rPr lang="en-US" altLang="en-US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？</a:t>
            </a:r>
            <a:r>
              <a:rPr lang="zh-CN" altLang="en-US" sz="2600" b="1" dirty="0">
                <a:effectLst/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CN" altLang="en-US" sz="2400" b="1" dirty="0">
                <a:effectLst/>
                <a:latin typeface="Times New Roman" pitchFamily="18" charset="0"/>
                <a:ea typeface="標楷體" pitchFamily="65" charset="-120"/>
              </a:rPr>
            </a:br>
            <a:r>
              <a:rPr lang="en-US" altLang="zh-TW" sz="2400" dirty="0">
                <a:effectLst/>
                <a:latin typeface="Arial Narrow" pitchFamily="34" charset="0"/>
                <a:ea typeface="新細明體" pitchFamily="18" charset="-120"/>
              </a:rPr>
              <a:t>HAVE YOU ANY ROOM FOR JESUS？(1/3)</a:t>
            </a:r>
          </a:p>
        </p:txBody>
      </p:sp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0" y="895350"/>
            <a:ext cx="91440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你心有空處為主嗎？耶穌在叩門等待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Have you any room for Jesus,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He Who bore your load of sin?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祂曾捨命付你罪價，你願否讓祂進來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？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As He knocks and asks admission,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Sinner, will you let Him in?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0" y="239107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</a:rPr>
              <a:t>H617  (</a:t>
            </a:r>
            <a:r>
              <a:rPr lang="zh-TW" altLang="en-US" dirty="0">
                <a:latin typeface="Arial" charset="0"/>
              </a:rPr>
              <a:t>節</a:t>
            </a:r>
            <a:r>
              <a:rPr lang="en-US" altLang="zh-TW" dirty="0">
                <a:latin typeface="Arial" charset="0"/>
              </a:rPr>
              <a:t>1/3, </a:t>
            </a:r>
            <a:r>
              <a:rPr lang="zh-TW" altLang="en-US" dirty="0">
                <a:latin typeface="Arial" charset="0"/>
              </a:rPr>
              <a:t>頁</a:t>
            </a:r>
            <a:r>
              <a:rPr lang="en-US" altLang="zh-TW" dirty="0">
                <a:latin typeface="Arial" charset="0"/>
              </a:rPr>
              <a:t>2/2</a:t>
            </a:r>
            <a:r>
              <a:rPr lang="zh-TW" altLang="en-US" dirty="0">
                <a:latin typeface="Arial" charset="0"/>
              </a:rPr>
              <a:t>副</a:t>
            </a:r>
            <a:r>
              <a:rPr lang="en-US" altLang="zh-TW" dirty="0">
                <a:latin typeface="Arial" charset="0"/>
              </a:rPr>
              <a:t>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速速將你心門大開，今就讓耶穌進來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Room for Jesus, King of glory</a:t>
            </a:r>
            <a:r>
              <a:rPr lang="zh-CN" altLang="en-US" sz="2800" dirty="0">
                <a:ea typeface="標楷體" pitchFamily="65" charset="-120"/>
              </a:rPr>
              <a:t>！ </a:t>
            </a:r>
            <a:endParaRPr lang="en-US" altLang="zh-CN" sz="2800" dirty="0">
              <a:ea typeface="標楷體" pitchFamily="65" charset="-120"/>
            </a:endParaRP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Hasten now, His word obey;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榮耀君王站立門外，切莫讓祂久等待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Swing the heart’s door widely open,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Bid Him enter while you may.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9219" name="Rectangle 2"/>
          <p:cNvSpPr>
            <a:spLocks noChangeArrowheads="1"/>
          </p:cNvSpPr>
          <p:nvPr/>
        </p:nvSpPr>
        <p:spPr bwMode="auto">
          <a:xfrm>
            <a:off x="0" y="212794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</a:rPr>
              <a:t>H617  (</a:t>
            </a:r>
            <a:r>
              <a:rPr lang="zh-TW" altLang="en-US" dirty="0">
                <a:latin typeface="Arial" charset="0"/>
              </a:rPr>
              <a:t>節</a:t>
            </a:r>
            <a:r>
              <a:rPr lang="en-US" altLang="zh-TW" dirty="0">
                <a:latin typeface="Arial" charset="0"/>
              </a:rPr>
              <a:t>2/3, </a:t>
            </a:r>
            <a:r>
              <a:rPr lang="zh-TW" altLang="en-US" dirty="0">
                <a:latin typeface="Arial" charset="0"/>
              </a:rPr>
              <a:t>頁</a:t>
            </a:r>
            <a:r>
              <a:rPr lang="en-US" altLang="zh-TW" dirty="0">
                <a:latin typeface="Arial" charset="0"/>
              </a:rPr>
              <a:t>1/2)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你心有空處為事業，為享安樂與世福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Room for pleasure, room for business,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But for Christ the Crucified,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耶穌為你捨命流血，怎為祂竟無空處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？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Not a place that He can enter,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In the heart for which He died</a:t>
            </a:r>
            <a:r>
              <a:rPr lang="zh-CN" altLang="en-US" sz="2800" dirty="0">
                <a:ea typeface="標楷體" pitchFamily="65" charset="-120"/>
              </a:rPr>
              <a:t>？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0" y="239107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</a:rPr>
              <a:t>H617  (</a:t>
            </a:r>
            <a:r>
              <a:rPr lang="zh-TW" altLang="en-US" dirty="0">
                <a:latin typeface="Arial" charset="0"/>
              </a:rPr>
              <a:t>節</a:t>
            </a:r>
            <a:r>
              <a:rPr lang="en-US" altLang="zh-TW" dirty="0">
                <a:latin typeface="Arial" charset="0"/>
              </a:rPr>
              <a:t>2/3, </a:t>
            </a:r>
            <a:r>
              <a:rPr lang="zh-TW" altLang="en-US" dirty="0">
                <a:latin typeface="Arial" charset="0"/>
              </a:rPr>
              <a:t>頁</a:t>
            </a:r>
            <a:r>
              <a:rPr lang="en-US" altLang="zh-TW" dirty="0">
                <a:latin typeface="Arial" charset="0"/>
              </a:rPr>
              <a:t>2/2</a:t>
            </a:r>
            <a:r>
              <a:rPr lang="zh-TW" altLang="en-US" dirty="0">
                <a:latin typeface="Arial" charset="0"/>
              </a:rPr>
              <a:t>副</a:t>
            </a:r>
            <a:r>
              <a:rPr lang="en-US" altLang="zh-TW" dirty="0">
                <a:latin typeface="Arial" charset="0"/>
              </a:rPr>
              <a:t>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速速將你心門大開，今就讓耶穌進來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Room for Jesus, King of glory</a:t>
            </a:r>
            <a:r>
              <a:rPr lang="zh-CN" altLang="en-US" sz="2800" dirty="0">
                <a:ea typeface="標楷體" pitchFamily="65" charset="-120"/>
              </a:rPr>
              <a:t>！ </a:t>
            </a:r>
            <a:endParaRPr lang="en-US" altLang="zh-CN" sz="2800" dirty="0">
              <a:ea typeface="標楷體" pitchFamily="65" charset="-120"/>
            </a:endParaRP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Hasten now, His word obey;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榮耀君王站立門外，切莫讓祂久等待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Swing the heart’s door widely open,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Bid Him enter while you may.</a:t>
            </a:r>
          </a:p>
        </p:txBody>
      </p:sp>
    </p:spTree>
    <p:extLst>
      <p:ext uri="{BB962C8B-B14F-4D97-AF65-F5344CB8AC3E}">
        <p14:creationId xmlns:p14="http://schemas.microsoft.com/office/powerpoint/2010/main" val="1481820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11267" name="Rectangle 2"/>
          <p:cNvSpPr>
            <a:spLocks noChangeArrowheads="1"/>
          </p:cNvSpPr>
          <p:nvPr/>
        </p:nvSpPr>
        <p:spPr bwMode="auto">
          <a:xfrm>
            <a:off x="0" y="258961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H617  (</a:t>
            </a:r>
            <a:r>
              <a:rPr lang="zh-TW" altLang="en-US" dirty="0">
                <a:latin typeface="Arial" charset="0"/>
                <a:ea typeface="標楷體" pitchFamily="65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3/3, </a:t>
            </a:r>
            <a:r>
              <a:rPr lang="zh-TW" altLang="en-US" dirty="0">
                <a:latin typeface="Arial" charset="0"/>
                <a:ea typeface="標楷體" pitchFamily="65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標楷體" pitchFamily="65" charset="-120"/>
                <a:cs typeface="Arial" charset="0"/>
              </a:rPr>
              <a:t>1/2)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你心有空處為主嗎？耶穌慈聲再呼喚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Have you any room for Jesus,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As in grace He calls again</a:t>
            </a:r>
            <a:r>
              <a:rPr lang="zh-CN" altLang="en-US" sz="2800" dirty="0">
                <a:ea typeface="標楷體" pitchFamily="65" charset="-120"/>
                <a:cs typeface="Arial" charset="0"/>
              </a:rPr>
              <a:t>？ 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速把握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“</a:t>
            </a:r>
            <a:r>
              <a:rPr lang="en-US" altLang="en-US" sz="3200" dirty="0" err="1">
                <a:latin typeface="標楷體" pitchFamily="65" charset="-120"/>
                <a:ea typeface="標楷體" pitchFamily="65" charset="-120"/>
                <a:cs typeface="Arial" charset="0"/>
              </a:rPr>
              <a:t>悅納時候”吧，明日或許已太晚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！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O, today is time accepted,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  <a:cs typeface="Arial" charset="0"/>
              </a:rPr>
              <a:t>Tomorrow you may call in vain.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1"/>
          <p:cNvSpPr>
            <a:spLocks noGrp="1"/>
          </p:cNvSpPr>
          <p:nvPr>
            <p:ph type="ftr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eaLnBrk="1" hangingPunct="1"/>
            <a:r>
              <a:rPr lang="zh-CN" altLang="en-US"/>
              <a:t> </a:t>
            </a:r>
          </a:p>
        </p:txBody>
      </p:sp>
      <p:sp>
        <p:nvSpPr>
          <p:cNvPr id="10243" name="Rectangle 2"/>
          <p:cNvSpPr>
            <a:spLocks noChangeArrowheads="1"/>
          </p:cNvSpPr>
          <p:nvPr/>
        </p:nvSpPr>
        <p:spPr bwMode="auto">
          <a:xfrm>
            <a:off x="0" y="239107"/>
            <a:ext cx="9144000" cy="3247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dirty="0">
                <a:latin typeface="Arial" charset="0"/>
              </a:rPr>
              <a:t>H617  (</a:t>
            </a:r>
            <a:r>
              <a:rPr lang="zh-TW" altLang="en-US" dirty="0">
                <a:latin typeface="Arial" charset="0"/>
              </a:rPr>
              <a:t>節</a:t>
            </a:r>
            <a:r>
              <a:rPr lang="en-US" altLang="zh-TW" dirty="0">
                <a:latin typeface="Arial" charset="0"/>
              </a:rPr>
              <a:t>3/3, </a:t>
            </a:r>
            <a:r>
              <a:rPr lang="zh-TW" altLang="en-US" dirty="0">
                <a:latin typeface="Arial" charset="0"/>
              </a:rPr>
              <a:t>頁</a:t>
            </a:r>
            <a:r>
              <a:rPr lang="en-US" altLang="zh-TW" dirty="0">
                <a:latin typeface="Arial" charset="0"/>
              </a:rPr>
              <a:t>2/2</a:t>
            </a:r>
            <a:r>
              <a:rPr lang="zh-TW" altLang="en-US" dirty="0">
                <a:latin typeface="Arial" charset="0"/>
              </a:rPr>
              <a:t>副</a:t>
            </a:r>
            <a:r>
              <a:rPr lang="en-US" altLang="zh-TW" dirty="0">
                <a:latin typeface="Arial" charset="0"/>
              </a:rPr>
              <a:t>)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速速將你心門大開，今就讓耶穌進來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；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Room for Jesus, King of glory</a:t>
            </a:r>
            <a:r>
              <a:rPr lang="zh-CN" altLang="en-US" sz="2800" dirty="0">
                <a:ea typeface="標楷體" pitchFamily="65" charset="-120"/>
              </a:rPr>
              <a:t>！ </a:t>
            </a:r>
            <a:endParaRPr lang="en-US" altLang="zh-CN" sz="2800" dirty="0">
              <a:ea typeface="標楷體" pitchFamily="65" charset="-120"/>
            </a:endParaRP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Hasten now, His word obey;</a:t>
            </a:r>
          </a:p>
          <a:p>
            <a:pPr algn="ctr" eaLnBrk="1" hangingPunct="1"/>
            <a:r>
              <a:rPr lang="en-US" altLang="en-US" sz="3200" dirty="0" err="1">
                <a:latin typeface="標楷體" pitchFamily="65" charset="-120"/>
                <a:ea typeface="標楷體" pitchFamily="65" charset="-120"/>
              </a:rPr>
              <a:t>榮耀君王站立門外，切莫讓祂久等待</a:t>
            </a:r>
            <a:r>
              <a:rPr lang="en-US" altLang="en-US" sz="3200" dirty="0">
                <a:latin typeface="標楷體" pitchFamily="65" charset="-120"/>
                <a:ea typeface="標楷體" pitchFamily="65" charset="-120"/>
              </a:rPr>
              <a:t>。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Swing the heart’s door widely open, </a:t>
            </a:r>
          </a:p>
          <a:p>
            <a:pPr algn="ctr" eaLnBrk="1" hangingPunct="1"/>
            <a:r>
              <a:rPr lang="en-US" altLang="zh-CN" sz="2800" dirty="0">
                <a:ea typeface="標楷體" pitchFamily="65" charset="-120"/>
              </a:rPr>
              <a:t>Bid Him enter while you may.</a:t>
            </a:r>
          </a:p>
        </p:txBody>
      </p:sp>
    </p:spTree>
    <p:extLst>
      <p:ext uri="{BB962C8B-B14F-4D97-AF65-F5344CB8AC3E}">
        <p14:creationId xmlns:p14="http://schemas.microsoft.com/office/powerpoint/2010/main" val="1341676802"/>
      </p:ext>
    </p:extLst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89</TotalTime>
  <Words>279</Words>
  <Application>Microsoft Office PowerPoint</Application>
  <PresentationFormat>On-screen Show (16:9)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H617  你心有空處為主嗎？  HAVE YOU ANY ROOM FOR JESUS？(1/3)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H617 你心有空處為主嗎？ HAVE YOU ANY ROOM FOR JESUS？</dc:title>
  <dc:subject>Hymnary 聖徒詩歌</dc:subject>
  <dc:creator>Adapt. by Daniel W. Whittle</dc:creator>
  <cp:lastModifiedBy>Timothy Liang</cp:lastModifiedBy>
  <cp:revision>45</cp:revision>
  <dcterms:created xsi:type="dcterms:W3CDTF">2001-06-25T22:01:40Z</dcterms:created>
  <dcterms:modified xsi:type="dcterms:W3CDTF">2017-08-06T15:25:10Z</dcterms:modified>
</cp:coreProperties>
</file>